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2195" autoAdjust="0"/>
  </p:normalViewPr>
  <p:slideViewPr>
    <p:cSldViewPr snapToGrid="0" snapToObjects="1">
      <p:cViewPr>
        <p:scale>
          <a:sx n="140" d="100"/>
          <a:sy n="140" d="100"/>
        </p:scale>
        <p:origin x="-736" y="2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F758C8-48C7-FE4B-A8D3-24B462AFEEA8}" type="datetimeFigureOut">
              <a:rPr lang="en-US" smtClean="0"/>
              <a:t>29/9/17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9EED0-DB00-A646-BFD1-DD3560EF0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213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9EED0-DB00-A646-BFD1-DD3560EF0CF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69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40E8633B-9DAF-B24E-9D6F-8773A3A152A4}" type="datetimeFigureOut">
              <a:rPr lang="en-US" smtClean="0"/>
              <a:t>29/9/17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E4004F23-5347-D946-B2B3-B5372D1075D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 smtClean="0"/>
              <a:t>Antony </a:t>
            </a:r>
            <a:r>
              <a:rPr lang="en-US" sz="3600" dirty="0" err="1" smtClean="0"/>
              <a:t>ching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/>
              <a:t/>
            </a:r>
            <a:br>
              <a:rPr lang="en-US" sz="3600" dirty="0"/>
            </a:br>
            <a:r>
              <a:rPr lang="en-US" sz="3200" dirty="0" smtClean="0">
                <a:latin typeface="+mn-lt"/>
              </a:rPr>
              <a:t>web project – Simple date</a:t>
            </a:r>
            <a:endParaRPr lang="en-US" sz="3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7272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7-09-29 at 1.28.30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" r="1375"/>
          <a:stretch>
            <a:fillRect/>
          </a:stretch>
        </p:blipFill>
        <p:spPr>
          <a:xfrm>
            <a:off x="359203" y="1351642"/>
            <a:ext cx="8294942" cy="3823324"/>
          </a:xfrm>
        </p:spPr>
      </p:pic>
      <p:sp>
        <p:nvSpPr>
          <p:cNvPr id="5" name="TextBox 4"/>
          <p:cNvSpPr txBox="1"/>
          <p:nvPr/>
        </p:nvSpPr>
        <p:spPr>
          <a:xfrm>
            <a:off x="317511" y="5424707"/>
            <a:ext cx="7402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user can then start a real-time chat.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554391"/>
            <a:ext cx="5791200" cy="672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/>
              <a:t>對話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97886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3" descr="Screen Shot 2017-09-29 at 1.31.5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363" b="-48363"/>
          <a:stretch>
            <a:fillRect/>
          </a:stretch>
        </p:blipFill>
        <p:spPr>
          <a:xfrm>
            <a:off x="339260" y="-651332"/>
            <a:ext cx="8351167" cy="7237186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HT" altLang="en-US" b="1" dirty="0" smtClean="0"/>
              <a:t>你</a:t>
            </a:r>
            <a:r>
              <a:rPr lang="zh-TW" altLang="en-US" b="1" dirty="0" smtClean="0"/>
              <a:t>收到的邀請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17278" y="5451934"/>
            <a:ext cx="8225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Notifications will be sent to the users when they received date invitations from </a:t>
            </a:r>
          </a:p>
          <a:p>
            <a:r>
              <a:rPr lang="en-US" dirty="0" smtClean="0"/>
              <a:t>other users. They can view the list of invitations on </a:t>
            </a:r>
            <a:r>
              <a:rPr lang="en-US" dirty="0" err="1" smtClean="0"/>
              <a:t>notificationReceiverList.php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209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9631"/>
            <a:ext cx="5791200" cy="1371600"/>
          </a:xfrm>
        </p:spPr>
        <p:txBody>
          <a:bodyPr/>
          <a:lstStyle/>
          <a:p>
            <a:r>
              <a:rPr lang="zh-TW" altLang="en-US" b="1" dirty="0" smtClean="0"/>
              <a:t>你的日程</a:t>
            </a:r>
            <a:endParaRPr lang="en-US" b="1" dirty="0"/>
          </a:p>
        </p:txBody>
      </p:sp>
      <p:pic>
        <p:nvPicPr>
          <p:cNvPr id="4" name="Content Placeholder 3" descr="Screen Shot 2017-09-29 at 1.37.05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0" r="5790"/>
          <a:stretch>
            <a:fillRect/>
          </a:stretch>
        </p:blipFill>
        <p:spPr>
          <a:xfrm>
            <a:off x="308725" y="1524642"/>
            <a:ext cx="8363559" cy="3910958"/>
          </a:xfrm>
        </p:spPr>
      </p:pic>
      <p:sp>
        <p:nvSpPr>
          <p:cNvPr id="5" name="TextBox 4"/>
          <p:cNvSpPr txBox="1"/>
          <p:nvPr/>
        </p:nvSpPr>
        <p:spPr>
          <a:xfrm>
            <a:off x="535228" y="5642430"/>
            <a:ext cx="7873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</a:t>
            </a:r>
            <a:r>
              <a:rPr lang="en-US" dirty="0" smtClean="0"/>
              <a:t>ser can go to their personalized timetable (</a:t>
            </a:r>
            <a:r>
              <a:rPr lang="en-US" dirty="0" err="1" smtClean="0"/>
              <a:t>calendar.php</a:t>
            </a:r>
            <a:r>
              <a:rPr lang="en-US" dirty="0" smtClean="0"/>
              <a:t>) to add the events by clicking a specific day. They can also edit/delete the events.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032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3768"/>
            <a:ext cx="7620000" cy="43735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sz="1800" b="0" dirty="0" smtClean="0"/>
              <a:t>This demo is currently under development.</a:t>
            </a:r>
            <a:br>
              <a:rPr lang="en-US" sz="1800" b="0" dirty="0" smtClean="0"/>
            </a:br>
            <a:endParaRPr lang="en-US" sz="1800" b="0" dirty="0"/>
          </a:p>
          <a:p>
            <a:pPr marL="342900" indent="-342900">
              <a:buFont typeface="Arial"/>
              <a:buChar char="•"/>
            </a:pPr>
            <a:r>
              <a:rPr lang="en-US" sz="1800" b="0" dirty="0" smtClean="0"/>
              <a:t>The web </a:t>
            </a:r>
            <a:r>
              <a:rPr lang="en-US" sz="1800" b="0" dirty="0" smtClean="0"/>
              <a:t>pages are written in </a:t>
            </a:r>
            <a:r>
              <a:rPr lang="en-US" sz="1800" b="0" dirty="0" smtClean="0"/>
              <a:t>PH</a:t>
            </a:r>
            <a:r>
              <a:rPr lang="en-US" sz="1800" b="0" dirty="0" smtClean="0"/>
              <a:t>P</a:t>
            </a:r>
            <a:r>
              <a:rPr lang="en-US" sz="1800" b="0" dirty="0" smtClean="0"/>
              <a:t>.</a:t>
            </a:r>
            <a:br>
              <a:rPr lang="en-US" sz="1800" b="0" dirty="0" smtClean="0"/>
            </a:br>
            <a:endParaRPr lang="en-US" sz="1800" b="0" dirty="0" smtClean="0"/>
          </a:p>
          <a:p>
            <a:pPr marL="342900" indent="-342900">
              <a:buFont typeface="Arial"/>
              <a:buChar char="•"/>
            </a:pPr>
            <a:r>
              <a:rPr lang="en-US" sz="1800" b="0" dirty="0" smtClean="0"/>
              <a:t>This web application </a:t>
            </a:r>
            <a:r>
              <a:rPr lang="en-US" sz="1800" b="0" dirty="0" smtClean="0"/>
              <a:t>is a dating website. It allows users to create  personal profiles, invite others for dates and message each other privately.</a:t>
            </a:r>
            <a:br>
              <a:rPr lang="en-US" sz="1800" b="0" dirty="0" smtClean="0"/>
            </a:br>
            <a:endParaRPr lang="en-US" sz="1800" b="0" dirty="0" smtClean="0"/>
          </a:p>
          <a:p>
            <a:pPr marL="342900" indent="-342900">
              <a:buFont typeface="Arial"/>
              <a:buChar char="•"/>
            </a:pPr>
            <a:r>
              <a:rPr lang="en-US" sz="1800" b="0" dirty="0" smtClean="0"/>
              <a:t>The USP of this website is that users are expected to accept dates invites from anonymous users and get to know each other through the messaging system</a:t>
            </a:r>
            <a:r>
              <a:rPr lang="en-US" sz="1800" b="0" dirty="0" smtClean="0"/>
              <a:t>.</a:t>
            </a:r>
            <a:endParaRPr lang="en-US" b="0" dirty="0"/>
          </a:p>
          <a:p>
            <a:endParaRPr lang="en-US" b="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554391"/>
            <a:ext cx="5791200" cy="672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547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 Shot 2017-09-29 at 12.57.15 a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776" b="-16776"/>
          <a:stretch>
            <a:fillRect/>
          </a:stretch>
        </p:blipFill>
        <p:spPr>
          <a:xfrm>
            <a:off x="338455" y="707570"/>
            <a:ext cx="8271146" cy="5126372"/>
          </a:xfrm>
        </p:spPr>
      </p:pic>
      <p:sp>
        <p:nvSpPr>
          <p:cNvPr id="7" name="TextBox 6"/>
          <p:cNvSpPr txBox="1"/>
          <p:nvPr/>
        </p:nvSpPr>
        <p:spPr>
          <a:xfrm>
            <a:off x="587460" y="5428688"/>
            <a:ext cx="7620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This is the </a:t>
            </a:r>
            <a:r>
              <a:rPr lang="en-US" sz="1600" dirty="0" smtClean="0"/>
              <a:t>homepage of </a:t>
            </a:r>
            <a:r>
              <a:rPr lang="en-US" sz="1600" dirty="0" smtClean="0"/>
              <a:t>the </a:t>
            </a:r>
            <a:r>
              <a:rPr lang="en-US" sz="1600" dirty="0" smtClean="0"/>
              <a:t>application – </a:t>
            </a:r>
            <a:r>
              <a:rPr lang="en-US" sz="1600" dirty="0" err="1" smtClean="0"/>
              <a:t>home.php</a:t>
            </a:r>
            <a:r>
              <a:rPr lang="en-US" sz="1600" dirty="0" smtClean="0"/>
              <a:t> </a:t>
            </a:r>
            <a:r>
              <a:rPr lang="en-US" sz="1600" dirty="0" smtClean="0"/>
              <a:t>and it </a:t>
            </a:r>
            <a:r>
              <a:rPr lang="en-US" sz="1600" dirty="0" smtClean="0"/>
              <a:t>consists a sidebar menu that is also embedded in all the other pages.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The sidebar menu can be toggled and </a:t>
            </a:r>
            <a:r>
              <a:rPr lang="en-US" sz="1600" dirty="0" smtClean="0"/>
              <a:t>it </a:t>
            </a:r>
            <a:r>
              <a:rPr lang="en-US" sz="1600" dirty="0" smtClean="0"/>
              <a:t>consists other functions.</a:t>
            </a:r>
            <a:endParaRPr lang="en-US" sz="16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7200" y="554391"/>
            <a:ext cx="5791200" cy="672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/>
              <a:t>主頁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56349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65750" y="5598409"/>
            <a:ext cx="765256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Each user can create more than one profile and they can be created within </a:t>
            </a:r>
            <a:r>
              <a:rPr lang="en-US" sz="1600" dirty="0" err="1" smtClean="0"/>
              <a:t>addClient.php</a:t>
            </a:r>
            <a:r>
              <a:rPr lang="en-US" sz="1600" dirty="0" smtClean="0"/>
              <a:t>. </a:t>
            </a:r>
            <a:endParaRPr lang="en-US" sz="1600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478910" y="1647070"/>
            <a:ext cx="79375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is the homepage for one of the main component </a:t>
            </a:r>
            <a:r>
              <a:rPr lang="en-US" b="1" dirty="0" smtClean="0"/>
              <a:t>Object Repository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457200" y="554391"/>
            <a:ext cx="5791200" cy="672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/>
              <a:t>新增可約人</a:t>
            </a:r>
            <a:endParaRPr lang="en-US" b="1" dirty="0"/>
          </a:p>
        </p:txBody>
      </p:sp>
      <p:pic>
        <p:nvPicPr>
          <p:cNvPr id="2" name="Picture 1" descr="Screen Shot 2017-09-29 at 1.00.3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71" y="1411464"/>
            <a:ext cx="8200332" cy="387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61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/>
          <p:nvPr/>
        </p:nvCxnSpPr>
        <p:spPr>
          <a:xfrm flipV="1">
            <a:off x="6367907" y="3990735"/>
            <a:ext cx="772583" cy="1471084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78910" y="5483531"/>
            <a:ext cx="792287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The users can view the profiles they have created on </a:t>
            </a:r>
            <a:r>
              <a:rPr lang="en-US" sz="1600" dirty="0" err="1" smtClean="0"/>
              <a:t>clientList.php</a:t>
            </a:r>
            <a:r>
              <a:rPr lang="en-US" sz="1600" dirty="0" smtClean="0"/>
              <a:t>. Other than that, the users can also update or remove their details.</a:t>
            </a:r>
            <a:endParaRPr lang="en-US" sz="1600" dirty="0" smtClean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57200" y="554391"/>
            <a:ext cx="5791200" cy="672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HT" altLang="en-US" dirty="0" smtClean="0"/>
              <a:t>你所屬的可約人</a:t>
            </a:r>
            <a:endParaRPr lang="en-US" dirty="0"/>
          </a:p>
        </p:txBody>
      </p:sp>
      <p:pic>
        <p:nvPicPr>
          <p:cNvPr id="4" name="Picture 3" descr="Screen Shot 2017-09-29 at 1.05.4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57" y="1506895"/>
            <a:ext cx="8418286" cy="381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36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457200" y="554391"/>
            <a:ext cx="5791200" cy="672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HT" altLang="en-US" dirty="0"/>
              <a:t>更改可約人資料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5826077"/>
            <a:ext cx="7620000" cy="1031923"/>
          </a:xfrm>
        </p:spPr>
        <p:txBody>
          <a:bodyPr>
            <a:normAutofit/>
          </a:bodyPr>
          <a:lstStyle/>
          <a:p>
            <a:r>
              <a:rPr lang="en-US" sz="1600" b="0" dirty="0" smtClean="0"/>
              <a:t>The users can edit the details of a profile by clicking </a:t>
            </a:r>
            <a:r>
              <a:rPr lang="en-US" altLang="zh-TW" sz="1600" b="0" dirty="0" smtClean="0"/>
              <a:t>‘</a:t>
            </a:r>
            <a:r>
              <a:rPr lang="zh-TW" altLang="en-US" sz="1600" b="0" dirty="0" smtClean="0"/>
              <a:t>更新</a:t>
            </a:r>
            <a:r>
              <a:rPr lang="en-US" altLang="zh-TW" sz="1600" b="0" dirty="0" smtClean="0"/>
              <a:t>’ from a row of a specific profiles.</a:t>
            </a:r>
            <a:endParaRPr lang="en-US" sz="1600" b="0" dirty="0"/>
          </a:p>
        </p:txBody>
      </p:sp>
      <p:pic>
        <p:nvPicPr>
          <p:cNvPr id="9" name="Picture 8" descr="Screen Shot 2017-09-29 at 1.10.0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87" y="1469570"/>
            <a:ext cx="8311960" cy="408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04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793880" y="4856092"/>
            <a:ext cx="4222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/>
              <a:t>Udate</a:t>
            </a:r>
            <a:r>
              <a:rPr lang="en-US" dirty="0" smtClean="0"/>
              <a:t> </a:t>
            </a:r>
            <a:r>
              <a:rPr lang="en-US" dirty="0" smtClean="0"/>
              <a:t>the corresponding row’s record.</a:t>
            </a:r>
            <a:endParaRPr lang="en-US" dirty="0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57200" y="554391"/>
            <a:ext cx="5791200" cy="672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/>
              <a:t>搜尋可約人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457200" y="1694730"/>
            <a:ext cx="8044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Below is the list of instances that has added into the </a:t>
            </a:r>
            <a:r>
              <a:rPr lang="en-US" sz="1600" dirty="0" err="1"/>
              <a:t>mysql</a:t>
            </a:r>
            <a:r>
              <a:rPr lang="en-US" sz="1600" dirty="0"/>
              <a:t> database by using JSTL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pic>
        <p:nvPicPr>
          <p:cNvPr id="2" name="Picture 1" descr="Screen Shot 2017-09-29 at 1.15.0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45" y="1363238"/>
            <a:ext cx="8295170" cy="42338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9045" y="5780271"/>
            <a:ext cx="84896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SearchClient.php</a:t>
            </a:r>
            <a:r>
              <a:rPr lang="en-US" dirty="0" smtClean="0"/>
              <a:t> allows users to search all the profiles. The filter function enables </a:t>
            </a:r>
          </a:p>
          <a:p>
            <a:r>
              <a:rPr lang="en-US" dirty="0"/>
              <a:t>u</a:t>
            </a:r>
            <a:r>
              <a:rPr lang="en-US" dirty="0" smtClean="0"/>
              <a:t>sers to search for someone with specific age and sex orientation. </a:t>
            </a:r>
            <a:r>
              <a:rPr lang="en-US" altLang="zh-TW" dirty="0" smtClean="0"/>
              <a:t>‘</a:t>
            </a:r>
            <a:r>
              <a:rPr lang="zh-TW" altLang="en-US" dirty="0" smtClean="0"/>
              <a:t>查看完整資料</a:t>
            </a:r>
            <a:r>
              <a:rPr lang="en-US" altLang="zh-TW" dirty="0" smtClean="0"/>
              <a:t>’ </a:t>
            </a:r>
          </a:p>
          <a:p>
            <a:r>
              <a:rPr lang="en-US" altLang="zh-TW" dirty="0"/>
              <a:t>a</a:t>
            </a:r>
            <a:r>
              <a:rPr lang="en-US" altLang="zh-TW" dirty="0" smtClean="0"/>
              <a:t>llows users to view the full profile of others.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379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" y="1642545"/>
            <a:ext cx="78401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Below is the the interface for </a:t>
            </a:r>
            <a:r>
              <a:rPr lang="en-US" sz="1600" dirty="0" smtClean="0"/>
              <a:t>update an instance.</a:t>
            </a:r>
            <a:endParaRPr lang="en-US" sz="16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554391"/>
            <a:ext cx="5791200" cy="672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/>
              <a:t>發送約會邀請</a:t>
            </a:r>
            <a:endParaRPr lang="en-US" b="1" dirty="0"/>
          </a:p>
        </p:txBody>
      </p:sp>
      <p:pic>
        <p:nvPicPr>
          <p:cNvPr id="3" name="Picture 2" descr="Screen Shot 2017-09-29 at 1.18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89" y="1397000"/>
            <a:ext cx="8308193" cy="39732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2676" y="5532578"/>
            <a:ext cx="80644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After viewing the full profile, interested party can send date invites to another by clicking ‘</a:t>
            </a:r>
            <a:r>
              <a:rPr lang="zh-TW" altLang="en-US" sz="1600" dirty="0" smtClean="0"/>
              <a:t>發送約會邀請</a:t>
            </a:r>
            <a:r>
              <a:rPr lang="en-US" altLang="zh-TW" sz="1600" dirty="0" smtClean="0"/>
              <a:t>’. They can also leave a short message to introduce themselves. </a:t>
            </a:r>
            <a:r>
              <a:rPr lang="en-US" altLang="zh-TW" sz="1600" dirty="0"/>
              <a:t>T</a:t>
            </a:r>
            <a:r>
              <a:rPr lang="en-US" altLang="zh-TW" sz="1600" dirty="0" smtClean="0"/>
              <a:t>o confirm the invitation, press ‘</a:t>
            </a:r>
            <a:r>
              <a:rPr lang="zh-TW" altLang="en-US" sz="1600" dirty="0" smtClean="0"/>
              <a:t>確認</a:t>
            </a:r>
            <a:r>
              <a:rPr lang="en-US" altLang="zh-TW" sz="1600" dirty="0" smtClean="0"/>
              <a:t>’.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76302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733274" y="4901595"/>
            <a:ext cx="0" cy="538745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96127" y="5554945"/>
            <a:ext cx="735088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This page </a:t>
            </a:r>
            <a:r>
              <a:rPr lang="en-US" sz="1600" dirty="0" err="1" smtClean="0"/>
              <a:t>usersMessageList.php</a:t>
            </a:r>
            <a:r>
              <a:rPr lang="en-US" sz="1600" dirty="0" smtClean="0"/>
              <a:t> shows the list of invitations that the users have sent. The user can start the chat by clicking ‘</a:t>
            </a:r>
            <a:r>
              <a:rPr lang="zh-TW" altLang="en-US" sz="1600" dirty="0" smtClean="0"/>
              <a:t>對話</a:t>
            </a:r>
            <a:r>
              <a:rPr lang="en-US" altLang="zh-TW" sz="1600" dirty="0" smtClean="0"/>
              <a:t>’.</a:t>
            </a:r>
            <a:endParaRPr lang="en-US" sz="1600" dirty="0" smtClean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554391"/>
            <a:ext cx="5791200" cy="672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/>
              <a:t>你發送過的邀請</a:t>
            </a:r>
            <a:endParaRPr lang="en-US" b="1" dirty="0"/>
          </a:p>
        </p:txBody>
      </p:sp>
      <p:pic>
        <p:nvPicPr>
          <p:cNvPr id="2" name="Picture 1" descr="Screen Shot 2017-09-29 at 1.25.3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4" y="1442254"/>
            <a:ext cx="8382000" cy="378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367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224</TotalTime>
  <Words>357</Words>
  <Application>Microsoft Macintosh PowerPoint</Application>
  <PresentationFormat>On-screen Show (4:3)</PresentationFormat>
  <Paragraphs>36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Essential</vt:lpstr>
      <vt:lpstr>Antony ching  web project – Simple date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你收到的邀請 </vt:lpstr>
      <vt:lpstr>你的日程</vt:lpstr>
    </vt:vector>
  </TitlesOfParts>
  <Company>LIVERPOOLFC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Antony ching</dc:title>
  <dc:creator>Antony Ching</dc:creator>
  <cp:lastModifiedBy>Antony Ching</cp:lastModifiedBy>
  <cp:revision>43</cp:revision>
  <dcterms:created xsi:type="dcterms:W3CDTF">2017-09-08T01:10:16Z</dcterms:created>
  <dcterms:modified xsi:type="dcterms:W3CDTF">2017-09-28T18:26:08Z</dcterms:modified>
</cp:coreProperties>
</file>

<file path=docProps/thumbnail.jpeg>
</file>